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9093"/>
    <a:srgbClr val="0CDE11"/>
    <a:srgbClr val="E313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ermusic.sk/skupina.php?idskupiny=215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9600" dirty="0" err="1" smtClean="0">
                <a:solidFill>
                  <a:srgbClr val="FFFF00"/>
                </a:solidFill>
                <a:latin typeface="Snap ITC" pitchFamily="82" charset="0"/>
              </a:rPr>
              <a:t>G</a:t>
            </a:r>
            <a:r>
              <a:rPr lang="sk-SK" sz="9600" dirty="0" err="1" smtClean="0">
                <a:solidFill>
                  <a:srgbClr val="00B050"/>
                </a:solidFill>
                <a:latin typeface="Snap ITC" pitchFamily="82" charset="0"/>
              </a:rPr>
              <a:t>a</a:t>
            </a:r>
            <a:r>
              <a:rPr lang="sk-SK" sz="9600" dirty="0" err="1" smtClean="0">
                <a:solidFill>
                  <a:srgbClr val="FF0000"/>
                </a:solidFill>
                <a:latin typeface="Snap ITC" pitchFamily="82" charset="0"/>
              </a:rPr>
              <a:t>u</a:t>
            </a:r>
            <a:r>
              <a:rPr lang="sk-SK" sz="9600" dirty="0" err="1" smtClean="0">
                <a:solidFill>
                  <a:srgbClr val="00B0F0"/>
                </a:solidFill>
                <a:latin typeface="Snap ITC" pitchFamily="82" charset="0"/>
              </a:rPr>
              <a:t>č</a:t>
            </a:r>
            <a:r>
              <a:rPr lang="sk-SK" sz="9600" dirty="0" err="1" smtClean="0">
                <a:solidFill>
                  <a:srgbClr val="7030A0"/>
                </a:solidFill>
                <a:latin typeface="Snap ITC" pitchFamily="82" charset="0"/>
              </a:rPr>
              <a:t>i</a:t>
            </a:r>
            <a:r>
              <a:rPr lang="sk-SK" sz="9600" dirty="0" err="1" smtClean="0">
                <a:solidFill>
                  <a:srgbClr val="E31340"/>
                </a:solidFill>
                <a:latin typeface="Snap ITC" pitchFamily="82" charset="0"/>
              </a:rPr>
              <a:t>n</a:t>
            </a:r>
            <a:r>
              <a:rPr lang="sk-SK" sz="9600" dirty="0" err="1" smtClean="0">
                <a:solidFill>
                  <a:srgbClr val="0CDE11"/>
                </a:solidFill>
                <a:latin typeface="Snap ITC" pitchFamily="82" charset="0"/>
              </a:rPr>
              <a:t>g</a:t>
            </a:r>
            <a:endParaRPr lang="en-US" sz="9600" dirty="0">
              <a:solidFill>
                <a:srgbClr val="0CDE11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O čo ide??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Keďže Banská Bystrica neprekypuje  kultúrnymi akciami mojim jedinečným nápadom pre región je tzv. „</a:t>
            </a:r>
            <a:r>
              <a:rPr lang="sk-SK" dirty="0" err="1" smtClean="0"/>
              <a:t>Gaučing</a:t>
            </a:r>
            <a:r>
              <a:rPr lang="sk-SK" dirty="0" smtClean="0"/>
              <a:t>“. Udalosť pri ktorej sa stretáva pohoda, knihy a filmy v centre Banskej Bystrice.</a:t>
            </a:r>
            <a:endParaRPr lang="en-US" dirty="0"/>
          </a:p>
        </p:txBody>
      </p:sp>
      <p:pic>
        <p:nvPicPr>
          <p:cNvPr id="5" name="Picture 2" descr="http://controllerpunch.com/wp-content/uploads/2010/02/simpsons_couc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159889"/>
            <a:ext cx="4343400" cy="3605022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8458200" cy="4800600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	Celá udalosť je postavená na tom, že v strede námestia v BB by boli rozostavané gauče. V blízkom okolí by stáli stánky s jedlom a nápojmi.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</a:t>
            </a:r>
            <a:r>
              <a:rPr lang="sk-SK" dirty="0" err="1" smtClean="0"/>
              <a:t>Daľšiou</a:t>
            </a:r>
            <a:r>
              <a:rPr lang="sk-SK" dirty="0" smtClean="0"/>
              <a:t> dôležitou časťou je spolupráca s knižnicou a kníhkupectvami.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V strede námestia by taktiež bolo postavené veľké plátno na ktorom by sa premietali filmy.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7:00 Ranná káva, ranný čaj  – v stánkoch presne určených si ľudia budú môcť zakúpiť najrôznorodejšie druhy káv a čajov zo špecializovaných predajní</a:t>
            </a:r>
          </a:p>
          <a:p>
            <a:r>
              <a:rPr lang="sk-SK" dirty="0" smtClean="0"/>
              <a:t>10:00 odštartovanie prvého programu a to prezentácia najlepších kníh posledných rokov ktoré si pomocou knižnice, budú môcť požičať bez toho aby mali vlastný knižný preukaz (na zálohu...) a následne prostredníctvom kníhkupectiev aj zakúpiť....</a:t>
            </a:r>
          </a:p>
          <a:p>
            <a:r>
              <a:rPr lang="sk-SK" dirty="0" smtClean="0"/>
              <a:t>13 00 voľno na obed/ odštartovanie hlasovania za 5 filmov ktoré budú vo večerných hodinách </a:t>
            </a:r>
            <a:r>
              <a:rPr lang="sk-SK" dirty="0" err="1" smtClean="0"/>
              <a:t>odpremietané</a:t>
            </a:r>
            <a:r>
              <a:rPr lang="sk-SK" dirty="0" smtClean="0"/>
              <a:t> </a:t>
            </a:r>
          </a:p>
          <a:p>
            <a:r>
              <a:rPr lang="sk-SK" dirty="0" smtClean="0"/>
              <a:t>14 30 vám </a:t>
            </a:r>
            <a:r>
              <a:rPr lang="sk-SK" dirty="0" err="1" smtClean="0"/>
              <a:t>sprijemní</a:t>
            </a:r>
            <a:r>
              <a:rPr lang="sk-SK" dirty="0" smtClean="0"/>
              <a:t> deň FS BYSTRINA a FS URPÍN</a:t>
            </a:r>
          </a:p>
          <a:p>
            <a:r>
              <a:rPr lang="sk-SK" dirty="0" smtClean="0"/>
              <a:t>16 00 bezplatná degustácia káv a čajov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8458200" cy="5562600"/>
          </a:xfrm>
        </p:spPr>
        <p:txBody>
          <a:bodyPr/>
          <a:lstStyle/>
          <a:p>
            <a:r>
              <a:rPr lang="sk-SK" dirty="0" smtClean="0"/>
              <a:t>18 00 vyhodnotenie filmov a ich krátke </a:t>
            </a:r>
            <a:r>
              <a:rPr lang="sk-SK" dirty="0" err="1" smtClean="0"/>
              <a:t>odprezentovanie</a:t>
            </a:r>
            <a:r>
              <a:rPr lang="sk-SK" dirty="0" smtClean="0"/>
              <a:t> pre verejnosť</a:t>
            </a:r>
          </a:p>
          <a:p>
            <a:r>
              <a:rPr lang="sk-SK" dirty="0" smtClean="0"/>
              <a:t>Od 19 00 do 23 00 hod. premietanie vybraných filmov</a:t>
            </a:r>
          </a:p>
          <a:p>
            <a:r>
              <a:rPr lang="sk-SK" dirty="0" smtClean="0"/>
              <a:t>23 00 ukončí program </a:t>
            </a:r>
            <a:r>
              <a:rPr lang="en-US" b="1" i="1" dirty="0" err="1" smtClean="0">
                <a:hlinkClick r:id="rId2"/>
              </a:rPr>
              <a:t>Honza</a:t>
            </a:r>
            <a:r>
              <a:rPr lang="en-US" b="1" i="1" dirty="0" smtClean="0">
                <a:hlinkClick r:id="rId2"/>
              </a:rPr>
              <a:t> </a:t>
            </a:r>
            <a:r>
              <a:rPr lang="en-US" b="1" i="1" dirty="0" err="1" smtClean="0">
                <a:hlinkClick r:id="rId2"/>
              </a:rPr>
              <a:t>Nedvěd</a:t>
            </a:r>
            <a:r>
              <a:rPr lang="sk-SK" b="1" i="1" dirty="0" smtClean="0"/>
              <a:t>  s pesničkou „Nad Banskou </a:t>
            </a:r>
            <a:r>
              <a:rPr lang="sk-SK" b="1" i="1" dirty="0" err="1" smtClean="0"/>
              <a:t>Bystricí</a:t>
            </a:r>
            <a:r>
              <a:rPr lang="sk-SK" b="1" i="1" dirty="0" smtClean="0"/>
              <a:t> je noc...“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ustom 1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169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Gaučing</vt:lpstr>
      <vt:lpstr>O čo ide??</vt:lpstr>
      <vt:lpstr>Slide 3</vt:lpstr>
      <vt:lpstr>Program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Gaučing</dc:title>
  <dc:creator/>
  <cp:lastModifiedBy>Baba</cp:lastModifiedBy>
  <cp:revision>5</cp:revision>
  <dcterms:created xsi:type="dcterms:W3CDTF">2006-08-16T00:00:00Z</dcterms:created>
  <dcterms:modified xsi:type="dcterms:W3CDTF">2011-02-01T20:05:10Z</dcterms:modified>
</cp:coreProperties>
</file>